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9" autoAdjust="0"/>
    <p:restoredTop sz="94660"/>
  </p:normalViewPr>
  <p:slideViewPr>
    <p:cSldViewPr snapToGrid="0" snapToObjects="1">
      <p:cViewPr>
        <p:scale>
          <a:sx n="100" d="100"/>
          <a:sy n="100" d="100"/>
        </p:scale>
        <p:origin x="-80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94663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513655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64148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6057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26321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66643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6/22/17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75206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6/22/17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07660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6/22/17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833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49259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907183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6/22/17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32798220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00131" y="6299095"/>
            <a:ext cx="543739" cy="369332"/>
          </a:xfrm>
          <a:prstGeom prst="rect">
            <a:avLst/>
          </a:prstGeom>
        </p:spPr>
        <p:txBody>
          <a:bodyPr wrap="none">
            <a:spAutoFit/>
          </a:bodyPr>
          <a:lstStyle/>
          <a:p>
            <a:pPr algn="ctr"/>
            <a:r>
              <a:rPr lang="en-US" b="1" dirty="0" smtClean="0">
                <a:solidFill>
                  <a:schemeClr val="tx1">
                    <a:lumMod val="75000"/>
                    <a:lumOff val="25000"/>
                  </a:schemeClr>
                </a:solidFill>
              </a:rPr>
              <a:t>ESV</a:t>
            </a:r>
            <a:endParaRPr lang="en-US" dirty="0"/>
          </a:p>
        </p:txBody>
      </p:sp>
      <p:pic>
        <p:nvPicPr>
          <p:cNvPr id="9" name="Picture 8" descr="2.3_Pantheism_Titl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09721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2.3_Pantheism_Flat.ps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1016000" y="2467206"/>
            <a:ext cx="7128933" cy="3785650"/>
          </a:xfrm>
          <a:prstGeom prst="rect">
            <a:avLst/>
          </a:prstGeom>
          <a:noFill/>
        </p:spPr>
        <p:txBody>
          <a:bodyPr wrap="square" rtlCol="0">
            <a:spAutoFit/>
          </a:bodyPr>
          <a:lstStyle/>
          <a:p>
            <a:pPr algn="ctr"/>
            <a:r>
              <a:rPr lang="en-US" sz="4000" i="1" baseline="30000" dirty="0">
                <a:solidFill>
                  <a:schemeClr val="bg1"/>
                </a:solidFill>
              </a:rPr>
              <a:t>The God who made the world and everything in it is the Lord of heaven and earth and does not live in temples built by hands. And He is not served by human hands, as if He needed anything, because He Himself gives all men life and breath and everything else. </a:t>
            </a:r>
          </a:p>
          <a:p>
            <a:pPr algn="ctr"/>
            <a:endParaRPr lang="en-US" sz="4000" b="1" baseline="30000" dirty="0" smtClean="0">
              <a:solidFill>
                <a:schemeClr val="bg1"/>
              </a:solidFill>
            </a:endParaRPr>
          </a:p>
          <a:p>
            <a:pPr algn="ctr"/>
            <a:r>
              <a:rPr lang="en-US" sz="4000" b="1" baseline="30000" dirty="0" smtClean="0">
                <a:solidFill>
                  <a:schemeClr val="bg1"/>
                </a:solidFill>
              </a:rPr>
              <a:t>Acts </a:t>
            </a:r>
            <a:r>
              <a:rPr lang="en-US" sz="4000" b="1" baseline="30000" dirty="0">
                <a:solidFill>
                  <a:schemeClr val="bg1"/>
                </a:solidFill>
              </a:rPr>
              <a:t>17:24-25</a:t>
            </a:r>
          </a:p>
          <a:p>
            <a:pPr algn="ctr"/>
            <a:endParaRPr lang="en-US" sz="4000" b="1" baseline="30000" dirty="0">
              <a:solidFill>
                <a:schemeClr val="bg1"/>
              </a:solidFill>
            </a:endParaRPr>
          </a:p>
        </p:txBody>
      </p:sp>
      <p:sp>
        <p:nvSpPr>
          <p:cNvPr id="3" name="Rectangle 2"/>
          <p:cNvSpPr/>
          <p:nvPr/>
        </p:nvSpPr>
        <p:spPr>
          <a:xfrm>
            <a:off x="4363633" y="6299095"/>
            <a:ext cx="543739" cy="369332"/>
          </a:xfrm>
          <a:prstGeom prst="rect">
            <a:avLst/>
          </a:prstGeom>
        </p:spPr>
        <p:txBody>
          <a:bodyPr wrap="none">
            <a:spAutoFit/>
          </a:bodyPr>
          <a:lstStyle/>
          <a:p>
            <a:pPr algn="ctr"/>
            <a:r>
              <a:rPr lang="en-US" b="1" dirty="0" smtClean="0">
                <a:solidFill>
                  <a:schemeClr val="bg1">
                    <a:lumMod val="95000"/>
                  </a:schemeClr>
                </a:solidFill>
              </a:rPr>
              <a:t>NIV</a:t>
            </a:r>
            <a:endParaRPr lang="en-US" dirty="0">
              <a:solidFill>
                <a:schemeClr val="bg1">
                  <a:lumMod val="95000"/>
                </a:schemeClr>
              </a:solidFill>
            </a:endParaRPr>
          </a:p>
        </p:txBody>
      </p:sp>
      <p:pic>
        <p:nvPicPr>
          <p:cNvPr id="10" name="Picture 9" descr="LG Core Verse-white.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615" y="843280"/>
            <a:ext cx="5125519" cy="590211"/>
          </a:xfrm>
          <a:prstGeom prst="rect">
            <a:avLst/>
          </a:prstGeom>
        </p:spPr>
      </p:pic>
    </p:spTree>
    <p:extLst>
      <p:ext uri="{BB962C8B-B14F-4D97-AF65-F5344CB8AC3E}">
        <p14:creationId xmlns:p14="http://schemas.microsoft.com/office/powerpoint/2010/main" val="34450481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2.3_Pantheism_Flat.ps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descr="Misconcep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439" y="526449"/>
            <a:ext cx="7140123" cy="1245803"/>
          </a:xfrm>
          <a:prstGeom prst="rect">
            <a:avLst/>
          </a:prstGeom>
        </p:spPr>
      </p:pic>
      <p:sp>
        <p:nvSpPr>
          <p:cNvPr id="8" name="TextBox 7"/>
          <p:cNvSpPr txBox="1"/>
          <p:nvPr/>
        </p:nvSpPr>
        <p:spPr>
          <a:xfrm>
            <a:off x="1155700" y="2538272"/>
            <a:ext cx="6731002" cy="3046988"/>
          </a:xfrm>
          <a:prstGeom prst="rect">
            <a:avLst/>
          </a:prstGeom>
          <a:noFill/>
        </p:spPr>
        <p:txBody>
          <a:bodyPr wrap="square" rtlCol="0">
            <a:spAutoFit/>
          </a:bodyPr>
          <a:lstStyle/>
          <a:p>
            <a:pPr algn="ctr"/>
            <a:r>
              <a:rPr lang="en-US" sz="7200" baseline="30000" dirty="0">
                <a:solidFill>
                  <a:schemeClr val="bg1"/>
                </a:solidFill>
              </a:rPr>
              <a:t>Everyone and everything holds something divine within it / has a divine spark within it.</a:t>
            </a:r>
          </a:p>
        </p:txBody>
      </p:sp>
      <p:sp>
        <p:nvSpPr>
          <p:cNvPr id="5" name="Rectangle 4"/>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NIV</a:t>
            </a:r>
            <a:endParaRPr lang="en-US" dirty="0">
              <a:solidFill>
                <a:schemeClr val="bg1"/>
              </a:solidFill>
            </a:endParaRPr>
          </a:p>
        </p:txBody>
      </p:sp>
    </p:spTree>
    <p:extLst>
      <p:ext uri="{BB962C8B-B14F-4D97-AF65-F5344CB8AC3E}">
        <p14:creationId xmlns:p14="http://schemas.microsoft.com/office/powerpoint/2010/main" val="42025045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2.3_Pantheism_Flat.ps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descr="Illumina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0" y="526449"/>
            <a:ext cx="7048500" cy="1229817"/>
          </a:xfrm>
          <a:prstGeom prst="rect">
            <a:avLst/>
          </a:prstGeom>
        </p:spPr>
      </p:pic>
      <p:sp>
        <p:nvSpPr>
          <p:cNvPr id="8" name="TextBox 7"/>
          <p:cNvSpPr txBox="1"/>
          <p:nvPr/>
        </p:nvSpPr>
        <p:spPr>
          <a:xfrm>
            <a:off x="1295400" y="3072122"/>
            <a:ext cx="6705601" cy="1569660"/>
          </a:xfrm>
          <a:prstGeom prst="rect">
            <a:avLst/>
          </a:prstGeom>
          <a:noFill/>
        </p:spPr>
        <p:txBody>
          <a:bodyPr wrap="square" rtlCol="0">
            <a:spAutoFit/>
          </a:bodyPr>
          <a:lstStyle/>
          <a:p>
            <a:pPr algn="ctr"/>
            <a:r>
              <a:rPr lang="en-US" sz="7200" baseline="30000" dirty="0">
                <a:solidFill>
                  <a:srgbClr val="FFFFFF"/>
                </a:solidFill>
              </a:rPr>
              <a:t>God is a personal being distinct from </a:t>
            </a:r>
            <a:r>
              <a:rPr lang="en-US" sz="7200" baseline="30000" dirty="0" smtClean="0">
                <a:solidFill>
                  <a:srgbClr val="FFFFFF"/>
                </a:solidFill>
              </a:rPr>
              <a:t>creation.</a:t>
            </a:r>
            <a:endParaRPr lang="en-US" sz="7200" baseline="30000" dirty="0">
              <a:solidFill>
                <a:srgbClr val="FFFFFF"/>
              </a:solidFill>
            </a:endParaRPr>
          </a:p>
        </p:txBody>
      </p:sp>
      <p:sp>
        <p:nvSpPr>
          <p:cNvPr id="5" name="Rectangle 4"/>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NIV</a:t>
            </a:r>
            <a:endParaRPr lang="en-US" dirty="0">
              <a:solidFill>
                <a:schemeClr val="bg1"/>
              </a:solidFill>
            </a:endParaRPr>
          </a:p>
        </p:txBody>
      </p:sp>
    </p:spTree>
    <p:extLst>
      <p:ext uri="{BB962C8B-B14F-4D97-AF65-F5344CB8AC3E}">
        <p14:creationId xmlns:p14="http://schemas.microsoft.com/office/powerpoint/2010/main" val="24581352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2.3_Pantheism_Flat.ps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647700" y="391889"/>
            <a:ext cx="7924800" cy="5262980"/>
          </a:xfrm>
          <a:prstGeom prst="rect">
            <a:avLst/>
          </a:prstGeom>
          <a:noFill/>
        </p:spPr>
        <p:txBody>
          <a:bodyPr wrap="square" rtlCol="0">
            <a:spAutoFit/>
          </a:bodyPr>
          <a:lstStyle/>
          <a:p>
            <a:pPr algn="ctr"/>
            <a:r>
              <a:rPr lang="en-US" sz="6000" dirty="0" smtClean="0">
                <a:solidFill>
                  <a:schemeClr val="bg1"/>
                </a:solidFill>
              </a:rPr>
              <a:t>TEMPLATE</a:t>
            </a:r>
          </a:p>
          <a:p>
            <a:pPr algn="ctr"/>
            <a:endParaRPr lang="en-US" sz="60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a:solidFill>
                  <a:schemeClr val="bg1"/>
                </a:solidFill>
              </a:rPr>
              <a:t>•</a:t>
            </a:r>
          </a:p>
          <a:p>
            <a:pPr algn="ctr"/>
            <a:endParaRPr lang="en-US" sz="3600" dirty="0">
              <a:solidFill>
                <a:schemeClr val="bg1"/>
              </a:solidFill>
            </a:endParaRPr>
          </a:p>
        </p:txBody>
      </p:sp>
      <p:sp>
        <p:nvSpPr>
          <p:cNvPr id="6" name="Rectangle 5"/>
          <p:cNvSpPr/>
          <p:nvPr/>
        </p:nvSpPr>
        <p:spPr>
          <a:xfrm>
            <a:off x="4300133" y="6299095"/>
            <a:ext cx="543739" cy="369332"/>
          </a:xfrm>
          <a:prstGeom prst="rect">
            <a:avLst/>
          </a:prstGeom>
        </p:spPr>
        <p:txBody>
          <a:bodyPr wrap="none">
            <a:spAutoFit/>
          </a:bodyPr>
          <a:lstStyle/>
          <a:p>
            <a:pPr algn="ctr"/>
            <a:r>
              <a:rPr lang="en-US" b="1" dirty="0" smtClean="0">
                <a:solidFill>
                  <a:schemeClr val="bg1"/>
                </a:solidFill>
              </a:rPr>
              <a:t>NIV</a:t>
            </a:r>
            <a:endParaRPr lang="en-US" dirty="0">
              <a:solidFill>
                <a:schemeClr val="bg1"/>
              </a:solidFill>
            </a:endParaRPr>
          </a:p>
        </p:txBody>
      </p:sp>
    </p:spTree>
    <p:extLst>
      <p:ext uri="{BB962C8B-B14F-4D97-AF65-F5344CB8AC3E}">
        <p14:creationId xmlns:p14="http://schemas.microsoft.com/office/powerpoint/2010/main" val="1709011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302</TotalTime>
  <Words>95</Words>
  <Application>Microsoft Macintosh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Kasey</cp:lastModifiedBy>
  <cp:revision>46</cp:revision>
  <dcterms:created xsi:type="dcterms:W3CDTF">2016-02-22T20:02:15Z</dcterms:created>
  <dcterms:modified xsi:type="dcterms:W3CDTF">2017-06-22T13:49:51Z</dcterms:modified>
</cp:coreProperties>
</file>